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Library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Complete SQL-based solution for modern library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6371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Portfolio-Ready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404245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2956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Interview Assessment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Demonstrates SQL expertise and problem-solving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245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264218"/>
            <a:ext cx="3175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Application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Practical system with business value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245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Depth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Complex queries, procedures, and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331" y="433983"/>
            <a:ext cx="3945612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2331" y="1163836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5" name="Shape 2"/>
          <p:cNvSpPr/>
          <p:nvPr/>
        </p:nvSpPr>
        <p:spPr>
          <a:xfrm>
            <a:off x="710089" y="1321594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84482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224" y="1451729"/>
            <a:ext cx="213003" cy="2130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089" y="1952744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Design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10089" y="2293977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Relational schema with 6 core tables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2331" y="2862024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10" name="Shape 6"/>
          <p:cNvSpPr/>
          <p:nvPr/>
        </p:nvSpPr>
        <p:spPr>
          <a:xfrm>
            <a:off x="710089" y="3019782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84482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224" y="3149918"/>
            <a:ext cx="213003" cy="2130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0089" y="3650933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CRUD Operations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10089" y="3992166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Complete record management system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2331" y="4560213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15" name="Shape 10"/>
          <p:cNvSpPr/>
          <p:nvPr/>
        </p:nvSpPr>
        <p:spPr>
          <a:xfrm>
            <a:off x="710089" y="4717971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84482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224" y="4848106"/>
            <a:ext cx="213003" cy="2130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0089" y="5349121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Analytics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10089" y="5690354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Insights and reporting capabilities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2331" y="6258401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20" name="Shape 14"/>
          <p:cNvSpPr/>
          <p:nvPr/>
        </p:nvSpPr>
        <p:spPr>
          <a:xfrm>
            <a:off x="710089" y="6416159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84482D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224" y="6546294"/>
            <a:ext cx="213003" cy="2130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0089" y="7047309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Automation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10089" y="7388543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Stored procedures for workflows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276"/>
            <a:ext cx="61414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000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Tables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75213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branch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9433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employees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365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members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7873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books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5209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issued_status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6312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return_status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31000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Focus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342721" y="375213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Relational structure ensures data integrity and efficient querying across all library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6958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Functional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4947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59254"/>
            <a:ext cx="28644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Record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Insert, update, delete operations for all library records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84947"/>
            <a:ext cx="6408063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559254"/>
            <a:ext cx="3359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Issue &amp; Return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workflows with validation constraints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Availability Tracking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book status monitoring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Branch Insights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Operational analytics per location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8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260" y="465058"/>
            <a:ext cx="4524375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Analytical Capabilities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8260" y="1500664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212326"/>
          </a:solidFill>
          <a:ln/>
        </p:spPr>
      </p:sp>
      <p:sp>
        <p:nvSpPr>
          <p:cNvPr id="5" name="Shape 2"/>
          <p:cNvSpPr/>
          <p:nvPr/>
        </p:nvSpPr>
        <p:spPr>
          <a:xfrm>
            <a:off x="6078260" y="1477804"/>
            <a:ext cx="7960281" cy="91440"/>
          </a:xfrm>
          <a:prstGeom prst="roundRect">
            <a:avLst>
              <a:gd name="adj" fmla="val 27745"/>
            </a:avLst>
          </a:prstGeom>
          <a:solidFill>
            <a:srgbClr val="84482D"/>
          </a:solidFill>
          <a:ln/>
        </p:spPr>
      </p:sp>
      <p:sp>
        <p:nvSpPr>
          <p:cNvPr id="6" name="Shape 3"/>
          <p:cNvSpPr/>
          <p:nvPr/>
        </p:nvSpPr>
        <p:spPr>
          <a:xfrm>
            <a:off x="9804737" y="1247061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84482D"/>
          </a:solidFill>
          <a:ln/>
        </p:spPr>
      </p:sp>
      <p:sp>
        <p:nvSpPr>
          <p:cNvPr id="7" name="Text 4"/>
          <p:cNvSpPr/>
          <p:nvPr/>
        </p:nvSpPr>
        <p:spPr>
          <a:xfrm>
            <a:off x="9956899" y="1373862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70188" y="1923455"/>
            <a:ext cx="21140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Member Activity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70188" y="2289215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 members with multiple issues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78260" y="3174444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212326"/>
          </a:solidFill>
          <a:ln/>
        </p:spPr>
      </p:sp>
      <p:sp>
        <p:nvSpPr>
          <p:cNvPr id="11" name="Shape 8"/>
          <p:cNvSpPr/>
          <p:nvPr/>
        </p:nvSpPr>
        <p:spPr>
          <a:xfrm>
            <a:off x="6078260" y="3151584"/>
            <a:ext cx="7960281" cy="91440"/>
          </a:xfrm>
          <a:prstGeom prst="roundRect">
            <a:avLst>
              <a:gd name="adj" fmla="val 27745"/>
            </a:avLst>
          </a:prstGeom>
          <a:solidFill>
            <a:srgbClr val="84482D"/>
          </a:solidFill>
          <a:ln/>
        </p:spPr>
      </p:sp>
      <p:sp>
        <p:nvSpPr>
          <p:cNvPr id="12" name="Shape 9"/>
          <p:cNvSpPr/>
          <p:nvPr/>
        </p:nvSpPr>
        <p:spPr>
          <a:xfrm>
            <a:off x="9804737" y="2920841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84482D"/>
          </a:solidFill>
          <a:ln/>
        </p:spPr>
      </p:sp>
      <p:sp>
        <p:nvSpPr>
          <p:cNvPr id="13" name="Text 10"/>
          <p:cNvSpPr/>
          <p:nvPr/>
        </p:nvSpPr>
        <p:spPr>
          <a:xfrm>
            <a:off x="9956899" y="3047643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270188" y="3597235"/>
            <a:ext cx="21140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Revenue Analysis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70188" y="3962995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Category-based revenue reporting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078260" y="4848225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212326"/>
          </a:solidFill>
          <a:ln/>
        </p:spPr>
      </p:sp>
      <p:sp>
        <p:nvSpPr>
          <p:cNvPr id="17" name="Shape 14"/>
          <p:cNvSpPr/>
          <p:nvPr/>
        </p:nvSpPr>
        <p:spPr>
          <a:xfrm>
            <a:off x="6078260" y="4825365"/>
            <a:ext cx="7960281" cy="91440"/>
          </a:xfrm>
          <a:prstGeom prst="roundRect">
            <a:avLst>
              <a:gd name="adj" fmla="val 27745"/>
            </a:avLst>
          </a:prstGeom>
          <a:solidFill>
            <a:srgbClr val="84482D"/>
          </a:solidFill>
          <a:ln/>
        </p:spPr>
      </p:sp>
      <p:sp>
        <p:nvSpPr>
          <p:cNvPr id="18" name="Shape 15"/>
          <p:cNvSpPr/>
          <p:nvPr/>
        </p:nvSpPr>
        <p:spPr>
          <a:xfrm>
            <a:off x="9804737" y="4594622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84482D"/>
          </a:solidFill>
          <a:ln/>
        </p:spPr>
      </p:sp>
      <p:sp>
        <p:nvSpPr>
          <p:cNvPr id="19" name="Text 16"/>
          <p:cNvSpPr/>
          <p:nvPr/>
        </p:nvSpPr>
        <p:spPr>
          <a:xfrm>
            <a:off x="9956899" y="4721423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270188" y="5271016"/>
            <a:ext cx="21140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Outstanding Books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270188" y="5636776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Monitor unreturned items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078260" y="6522006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212326"/>
          </a:solidFill>
          <a:ln/>
        </p:spPr>
      </p:sp>
      <p:sp>
        <p:nvSpPr>
          <p:cNvPr id="23" name="Shape 20"/>
          <p:cNvSpPr/>
          <p:nvPr/>
        </p:nvSpPr>
        <p:spPr>
          <a:xfrm>
            <a:off x="6078260" y="6499146"/>
            <a:ext cx="7960281" cy="91440"/>
          </a:xfrm>
          <a:prstGeom prst="roundRect">
            <a:avLst>
              <a:gd name="adj" fmla="val 27745"/>
            </a:avLst>
          </a:prstGeom>
          <a:solidFill>
            <a:srgbClr val="84482D"/>
          </a:solidFill>
          <a:ln/>
        </p:spPr>
      </p:sp>
      <p:sp>
        <p:nvSpPr>
          <p:cNvPr id="24" name="Shape 21"/>
          <p:cNvSpPr/>
          <p:nvPr/>
        </p:nvSpPr>
        <p:spPr>
          <a:xfrm>
            <a:off x="9804737" y="6268403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84482D"/>
          </a:solidFill>
          <a:ln/>
        </p:spPr>
      </p:sp>
      <p:sp>
        <p:nvSpPr>
          <p:cNvPr id="25" name="Text 22"/>
          <p:cNvSpPr/>
          <p:nvPr/>
        </p:nvSpPr>
        <p:spPr>
          <a:xfrm>
            <a:off x="9956899" y="6395204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6270188" y="6944797"/>
            <a:ext cx="21140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Issue Frequency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6270188" y="7310557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Popular titles and demand patterns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53521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CTAS Implementation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Created Datasets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21638" y="2345174"/>
            <a:ext cx="6342102" cy="1316117"/>
          </a:xfrm>
          <a:prstGeom prst="roundRect">
            <a:avLst>
              <a:gd name="adj" fmla="val 2350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0595" y="2574131"/>
            <a:ext cx="280820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Issue Frequency Table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50595" y="3102412"/>
            <a:ext cx="588418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Reporting on book circulation patterns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638" y="3867388"/>
            <a:ext cx="6342102" cy="1316117"/>
          </a:xfrm>
          <a:prstGeom prst="roundRect">
            <a:avLst>
              <a:gd name="adj" fmla="val 2350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50595" y="409634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Branch Summary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50595" y="4624626"/>
            <a:ext cx="588418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Operational metrics by location</a:t>
            </a: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04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Stored Procedures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69419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add_return_records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8665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Automates return processing and updates book availability status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3927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issue_book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35650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Validates availability and executes complete issuing workflow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80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Branch Performance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91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7809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7137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Issues, returns, revenue per branch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7491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78095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Operational Visibility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56257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performance tracking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7491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24/7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7809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527137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Always-available reporting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4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Capabilities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651879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622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Production-ready relational database architecture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651879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SQL Proficiency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10622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Advanced queries, joins, and optimization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analytics and insights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Procedures for workflow efficiency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2025-12-03T08:37:13Z</dcterms:created>
  <dcterms:modified xsi:type="dcterms:W3CDTF">2025-12-03T08:37:13Z</dcterms:modified>
</cp:coreProperties>
</file>